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Veteransenteret@mil.no" TargetMode="External"/><Relationship Id="rId3" Type="http://schemas.openxmlformats.org/officeDocument/2006/relationships/hyperlink" Target="mailto:knut.granlund@trollfjord.no" TargetMode="External"/><Relationship Id="rId7" Type="http://schemas.openxmlformats.org/officeDocument/2006/relationships/hyperlink" Target="http://www.siops.no/" TargetMode="External"/><Relationship Id="rId2" Type="http://schemas.openxmlformats.org/officeDocument/2006/relationships/hyperlink" Target="http://www.andoy.kommune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vtsnord.no/" TargetMode="External"/><Relationship Id="rId5" Type="http://schemas.openxmlformats.org/officeDocument/2006/relationships/hyperlink" Target="http://www.forsvaret.no/veteraner" TargetMode="External"/><Relationship Id="rId4" Type="http://schemas.openxmlformats.org/officeDocument/2006/relationships/hyperlink" Target="http://www.nvio.no/" TargetMode="External"/><Relationship Id="rId9" Type="http://schemas.openxmlformats.org/officeDocument/2006/relationships/hyperlink" Target="mailto:Familievernkontoret.vesteralen@bufetat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2067E5-BDAE-4A7D-A531-996F2EB2BB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Veteranplan Andøy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7D832B-986D-4732-9F15-806200DFAF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Ved ordfører Knut Nordmo, veterankontakt Anders Stave og representant fra 133 luftving v/ Wenche Rønneberg</a:t>
            </a:r>
          </a:p>
        </p:txBody>
      </p:sp>
    </p:spTree>
    <p:extLst>
      <p:ext uri="{BB962C8B-B14F-4D97-AF65-F5344CB8AC3E}">
        <p14:creationId xmlns:p14="http://schemas.microsoft.com/office/powerpoint/2010/main" val="169967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D09118-0716-4DA8-9802-2782DF7F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Hensikt med digitalt informasjonsmøte: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0B948F-D98F-4133-94AB-AEF9593A7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er en veteran,</a:t>
            </a:r>
          </a:p>
          <a:p>
            <a:r>
              <a:rPr lang="nb-NO" dirty="0"/>
              <a:t>Hva er en veteranplan,</a:t>
            </a:r>
          </a:p>
          <a:p>
            <a:r>
              <a:rPr lang="nb-NO" dirty="0"/>
              <a:t>Hvorfor behøves den,</a:t>
            </a:r>
          </a:p>
          <a:p>
            <a:r>
              <a:rPr lang="nb-NO" dirty="0"/>
              <a:t>Hvem er den tiltenkt,</a:t>
            </a:r>
          </a:p>
          <a:p>
            <a:r>
              <a:rPr lang="nb-NO" dirty="0"/>
              <a:t>Hvor finner man den.</a:t>
            </a:r>
          </a:p>
        </p:txBody>
      </p:sp>
    </p:spTree>
    <p:extLst>
      <p:ext uri="{BB962C8B-B14F-4D97-AF65-F5344CB8AC3E}">
        <p14:creationId xmlns:p14="http://schemas.microsoft.com/office/powerpoint/2010/main" val="147396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E7D0BB-2D17-4CB3-935C-62A3FCB4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Presentasjon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93D002-90AF-4E8C-9C98-95575ACEF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Anders Stave</a:t>
            </a:r>
          </a:p>
          <a:p>
            <a:r>
              <a:rPr lang="nb-NO" b="1" dirty="0"/>
              <a:t>Veterankontakt</a:t>
            </a:r>
            <a:r>
              <a:rPr lang="nb-NO" dirty="0"/>
              <a:t> for kommunen:</a:t>
            </a:r>
          </a:p>
          <a:p>
            <a:r>
              <a:rPr lang="nb-NO" dirty="0"/>
              <a:t>Veterankontakten vil ha ansvar for å holde </a:t>
            </a:r>
            <a:r>
              <a:rPr lang="nb-NO" b="1" dirty="0"/>
              <a:t>oversikt</a:t>
            </a:r>
            <a:r>
              <a:rPr lang="nb-NO" dirty="0"/>
              <a:t> over kommunens tilbud (til veteraner og deres familier), samt besitte kunnskap om </a:t>
            </a:r>
            <a:r>
              <a:rPr lang="nb-NO" b="1" dirty="0"/>
              <a:t>sentrale aktører </a:t>
            </a:r>
            <a:r>
              <a:rPr lang="nb-NO" dirty="0"/>
              <a:t>innenfor feltet og det </a:t>
            </a:r>
            <a:r>
              <a:rPr lang="nb-NO" b="1" dirty="0"/>
              <a:t>tilbudet</a:t>
            </a:r>
            <a:r>
              <a:rPr lang="nb-NO" dirty="0"/>
              <a:t> de har. Veterankontakten vil være kommunens </a:t>
            </a:r>
            <a:r>
              <a:rPr lang="nb-NO" b="1" dirty="0"/>
              <a:t>kontaktpunkt </a:t>
            </a:r>
            <a:r>
              <a:rPr lang="nb-NO" dirty="0"/>
              <a:t>for veteraner, andre samarbeidskommuner, aktører innenfor feltet, og for Forsvaret. </a:t>
            </a:r>
          </a:p>
          <a:p>
            <a:r>
              <a:rPr lang="nb-NO" dirty="0"/>
              <a:t>Jeg har en fot i begge leire; tidligere militær flylege, veteran (Mali 2016), og allmennlege.</a:t>
            </a:r>
          </a:p>
        </p:txBody>
      </p:sp>
    </p:spTree>
    <p:extLst>
      <p:ext uri="{BB962C8B-B14F-4D97-AF65-F5344CB8AC3E}">
        <p14:creationId xmlns:p14="http://schemas.microsoft.com/office/powerpoint/2010/main" val="285627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4A3F3E-065D-42C0-A9C7-EFFE5B71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Mali, Afrika (bilder fra åpne kilder):</a:t>
            </a:r>
          </a:p>
        </p:txBody>
      </p:sp>
      <p:pic>
        <p:nvPicPr>
          <p:cNvPr id="5" name="Plassholder for innhold 4" descr="Et bilde som inneholder himmel, utendørs, bakke, person&#10;&#10;Automatisk generert beskrivelse">
            <a:extLst>
              <a:ext uri="{FF2B5EF4-FFF2-40B4-BE49-F238E27FC236}">
                <a16:creationId xmlns:a16="http://schemas.microsoft.com/office/drawing/2014/main" id="{F0DD8087-0B53-4AAD-B2BD-86F1731392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0623" y="2397759"/>
            <a:ext cx="5913121" cy="3942081"/>
          </a:xfrm>
        </p:spPr>
      </p:pic>
      <p:pic>
        <p:nvPicPr>
          <p:cNvPr id="7" name="Bilde 6" descr="Et bilde som inneholder himmel, utendørs, person&#10;&#10;Automatisk generert beskrivelse">
            <a:extLst>
              <a:ext uri="{FF2B5EF4-FFF2-40B4-BE49-F238E27FC236}">
                <a16:creationId xmlns:a16="http://schemas.microsoft.com/office/drawing/2014/main" id="{25CA3D79-8D34-4C4C-84C6-3062CD782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36918" y="1595120"/>
            <a:ext cx="3774121" cy="212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7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FA6869-C5AA-4B13-B051-38B2BE139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veteran?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9CC590-E1A4-4544-B832-1886A0868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veteran er en norsk statsborger som har deltatt eller deltar i fredsbevarende, fredsopprettende eller statsbyggende innsats i andre land, fra utenriks-, justis- og forsvarssektoren. </a:t>
            </a:r>
          </a:p>
          <a:p>
            <a:r>
              <a:rPr lang="nb-NO" dirty="0"/>
              <a:t>Ivaretakelsen av veteraner fra internasjonale operasjoner er et samfunnsansvar for alle sektorer, men kanskje spesielt for den tilhørende kommunen. </a:t>
            </a:r>
          </a:p>
        </p:txBody>
      </p:sp>
    </p:spTree>
    <p:extLst>
      <p:ext uri="{BB962C8B-B14F-4D97-AF65-F5344CB8AC3E}">
        <p14:creationId xmlns:p14="http://schemas.microsoft.com/office/powerpoint/2010/main" val="25732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2EA8FB-CA17-493A-AD87-480A7990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Hensikt med veteranplanen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970851-691C-4ABE-A433-DD6C35D7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 siste årene er det fra myndighetenes side viet økt oppmerksomhet til veteraner. </a:t>
            </a:r>
          </a:p>
          <a:p>
            <a:r>
              <a:rPr lang="nb-NO" dirty="0"/>
              <a:t>I regjeringens oppfølgingsplan fra august 2018 oppfordres kommuner som har innbyggere som har vært i internasjonal tjeneste å utarbeide en kommunal handlingsplan. </a:t>
            </a:r>
          </a:p>
          <a:p>
            <a:r>
              <a:rPr lang="nb-NO" dirty="0"/>
              <a:t>Andøy har relativt mange veteraner.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7071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74BD3D-F0C0-4AD6-A975-C34D106D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Forts. hensikt med veteranplanen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955ADC-A010-46A0-B740-6A2C8032C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Anerkjenne</a:t>
            </a:r>
            <a:r>
              <a:rPr lang="nb-NO" dirty="0"/>
              <a:t>, </a:t>
            </a:r>
            <a:r>
              <a:rPr lang="nb-NO" b="1" dirty="0"/>
              <a:t>ivareta</a:t>
            </a:r>
            <a:r>
              <a:rPr lang="nb-NO" dirty="0"/>
              <a:t> og </a:t>
            </a:r>
            <a:r>
              <a:rPr lang="nb-NO" b="1" dirty="0"/>
              <a:t>følge opp </a:t>
            </a:r>
            <a:r>
              <a:rPr lang="nb-NO" dirty="0"/>
              <a:t>veteranene, både før under og etter internasjonal tjeneste for Norge </a:t>
            </a:r>
          </a:p>
          <a:p>
            <a:r>
              <a:rPr lang="nb-NO" dirty="0"/>
              <a:t>Skape økt </a:t>
            </a:r>
            <a:r>
              <a:rPr lang="nb-NO" b="1" dirty="0"/>
              <a:t>samhandling</a:t>
            </a:r>
            <a:r>
              <a:rPr lang="nb-NO" dirty="0"/>
              <a:t> i kommunen slik at veteraner og deres familier blir møtt med gjennomgående kompetanse og forståelse</a:t>
            </a:r>
          </a:p>
          <a:p>
            <a:r>
              <a:rPr lang="nb-NO" dirty="0"/>
              <a:t>Fungere som et opplysnings- og informasjonsdokument </a:t>
            </a:r>
          </a:p>
          <a:p>
            <a:r>
              <a:rPr lang="nb-NO" dirty="0"/>
              <a:t>Planen har et </a:t>
            </a:r>
            <a:r>
              <a:rPr lang="nb-NO" b="1" dirty="0"/>
              <a:t>familieperspektiv</a:t>
            </a:r>
            <a:r>
              <a:rPr lang="nb-NO" dirty="0"/>
              <a:t>, og det anses at veteranens familie er en del av utenlandsoppdraget. </a:t>
            </a:r>
          </a:p>
          <a:p>
            <a:r>
              <a:rPr lang="nb-NO" dirty="0"/>
              <a:t>Benytte veteraner som</a:t>
            </a:r>
            <a:r>
              <a:rPr lang="nb-NO" b="1" dirty="0"/>
              <a:t> </a:t>
            </a:r>
            <a:r>
              <a:rPr lang="nb-NO" b="1" u="sng" dirty="0"/>
              <a:t>ressurs</a:t>
            </a:r>
            <a:r>
              <a:rPr lang="nb-NO" b="1" dirty="0"/>
              <a:t> </a:t>
            </a:r>
            <a:r>
              <a:rPr lang="nb-NO" dirty="0"/>
              <a:t>i lokalsamfunnet, f.eks. ved krisehåndtering, beredskapsplanlegging, støtte for andre veteraner, kulturmøter, </a:t>
            </a:r>
            <a:r>
              <a:rPr lang="nb-NO" dirty="0" err="1"/>
              <a:t>flyktningearbeid</a:t>
            </a:r>
            <a:r>
              <a:rPr lang="nb-NO" dirty="0"/>
              <a:t>, opplæring.</a:t>
            </a:r>
          </a:p>
        </p:txBody>
      </p:sp>
    </p:spTree>
    <p:extLst>
      <p:ext uri="{BB962C8B-B14F-4D97-AF65-F5344CB8AC3E}">
        <p14:creationId xmlns:p14="http://schemas.microsoft.com/office/powerpoint/2010/main" val="338247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C85C21-281F-4EB7-87FF-C361DAC2D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Opplysningsdokument: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C52EF2-E17F-4EA7-9180-EAB0BB1F1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Lokale</a:t>
            </a:r>
            <a:r>
              <a:rPr lang="nb-NO" dirty="0"/>
              <a:t> tilbud: NVIO avd. Vesterålen (månedlige møter Kystvaktbasen på Sortland, egen </a:t>
            </a:r>
            <a:r>
              <a:rPr lang="nb-NO" dirty="0" err="1"/>
              <a:t>Facebookgruppe</a:t>
            </a:r>
            <a:r>
              <a:rPr lang="nb-NO" dirty="0"/>
              <a:t>), fastlege, skolehelsetjeneste, kommunal psykiatri.</a:t>
            </a:r>
          </a:p>
          <a:p>
            <a:r>
              <a:rPr lang="nb-NO" b="1" dirty="0"/>
              <a:t>Regionale</a:t>
            </a:r>
            <a:r>
              <a:rPr lang="nb-NO" dirty="0"/>
              <a:t> tilbud: Familievernkontoret på Stokmarknes (trenger ikke henvisning, gratis), Kompetansemiljøet ved Regionalt ressurssenter om vold, traumatisk stress og selvmordsforebygging (RVTS).</a:t>
            </a:r>
          </a:p>
          <a:p>
            <a:r>
              <a:rPr lang="nb-NO" b="1" dirty="0"/>
              <a:t>Nasjonale</a:t>
            </a:r>
            <a:r>
              <a:rPr lang="nb-NO" dirty="0"/>
              <a:t> tilbud: Veteransenteret på </a:t>
            </a:r>
            <a:r>
              <a:rPr lang="nb-NO" dirty="0" err="1"/>
              <a:t>Bæreia</a:t>
            </a:r>
            <a:r>
              <a:rPr lang="nb-NO" dirty="0"/>
              <a:t>, ved Kongsvinger.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258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5E8238-F0C0-4C3E-B237-54802F89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Kontaktinformasjon: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984755-81E9-4466-AA91-F3E4D45C3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Søk «veteranplan» på kommunens nettside </a:t>
            </a:r>
            <a:r>
              <a:rPr lang="nb-NO" dirty="0">
                <a:hlinkClick r:id="rId2"/>
              </a:rPr>
              <a:t>www.andoy.kommune.no</a:t>
            </a:r>
            <a:endParaRPr lang="nb-NO" dirty="0"/>
          </a:p>
          <a:p>
            <a:r>
              <a:rPr lang="nb-NO" dirty="0"/>
              <a:t>NVIO avd. Vesterålen på Facebook, leder </a:t>
            </a:r>
            <a:r>
              <a:rPr lang="nb-NO" dirty="0">
                <a:hlinkClick r:id="rId3"/>
              </a:rPr>
              <a:t>knut.granlund@trollfjord.no</a:t>
            </a:r>
            <a:endParaRPr lang="nb-NO" dirty="0"/>
          </a:p>
          <a:p>
            <a:r>
              <a:rPr lang="nb-NO" dirty="0">
                <a:hlinkClick r:id="rId4"/>
              </a:rPr>
              <a:t>www.nvio.no</a:t>
            </a:r>
            <a:endParaRPr lang="nb-NO" dirty="0"/>
          </a:p>
          <a:p>
            <a:r>
              <a:rPr lang="nb-NO" dirty="0">
                <a:hlinkClick r:id="rId5"/>
              </a:rPr>
              <a:t>www.forsvaret.no/veteraner</a:t>
            </a:r>
            <a:endParaRPr lang="nb-NO" dirty="0"/>
          </a:p>
          <a:p>
            <a:r>
              <a:rPr lang="nb-NO" dirty="0">
                <a:hlinkClick r:id="rId6"/>
              </a:rPr>
              <a:t>www.rvtsnord.no</a:t>
            </a:r>
            <a:endParaRPr lang="nb-NO" dirty="0"/>
          </a:p>
          <a:p>
            <a:r>
              <a:rPr lang="nb-NO" dirty="0">
                <a:hlinkClick r:id="rId7"/>
              </a:rPr>
              <a:t>www.siops.no</a:t>
            </a:r>
            <a:endParaRPr lang="nb-NO" dirty="0"/>
          </a:p>
          <a:p>
            <a:r>
              <a:rPr lang="nb-NO" dirty="0">
                <a:hlinkClick r:id="rId8"/>
              </a:rPr>
              <a:t>Veteransenteret@mil.no</a:t>
            </a:r>
            <a:endParaRPr lang="nb-NO" dirty="0"/>
          </a:p>
          <a:p>
            <a:r>
              <a:rPr lang="nb-NO" dirty="0">
                <a:hlinkClick r:id="rId9"/>
              </a:rPr>
              <a:t>Familievernkontoret.vesteralen@bufetat.no</a:t>
            </a:r>
            <a:r>
              <a:rPr lang="nb-NO" dirty="0"/>
              <a:t>, ev. tlf. 466 15 660.</a:t>
            </a:r>
          </a:p>
          <a:p>
            <a:r>
              <a:rPr lang="nb-NO" dirty="0"/>
              <a:t>Kameratstøttetelefonen: 800 48 500.</a:t>
            </a:r>
          </a:p>
          <a:p>
            <a:r>
              <a:rPr lang="nb-NO" dirty="0"/>
              <a:t>Forsvarets grønne linje: 800 30 445.</a:t>
            </a:r>
          </a:p>
          <a:p>
            <a:r>
              <a:rPr lang="nb-NO" dirty="0"/>
              <a:t>Akutte henvendelser: fastlegekontoret ev. tlf. 116117.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27673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1430</TotalTime>
  <Words>487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Fasett</vt:lpstr>
      <vt:lpstr>Veteranplan Andøy</vt:lpstr>
      <vt:lpstr>Hensikt med digitalt informasjonsmøte:</vt:lpstr>
      <vt:lpstr>Presentasjon</vt:lpstr>
      <vt:lpstr>Mali, Afrika (bilder fra åpne kilder):</vt:lpstr>
      <vt:lpstr>Hva er en veteran?</vt:lpstr>
      <vt:lpstr>Hensikt med veteranplanen</vt:lpstr>
      <vt:lpstr>Forts. hensikt med veteranplanen</vt:lpstr>
      <vt:lpstr>Opplysningsdokument:</vt:lpstr>
      <vt:lpstr>Kontaktinformasjon: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Veteranplan Andøy</dc:title>
  <dc:creator>Anders Stave</dc:creator>
  <cp:lastModifiedBy>Geir Bjørn Nilsen</cp:lastModifiedBy>
  <cp:revision>29</cp:revision>
  <dcterms:created xsi:type="dcterms:W3CDTF">2021-04-08T05:12:30Z</dcterms:created>
  <dcterms:modified xsi:type="dcterms:W3CDTF">2022-06-12T12:51:29Z</dcterms:modified>
</cp:coreProperties>
</file>